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8620963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stpag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6209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